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6325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3769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1183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2405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1040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571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9728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7124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4353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3441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661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6487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smtClean="0"/>
              <a:t>106</a:t>
            </a:r>
            <a:r>
              <a:rPr lang="zh-TW" altLang="en-US" smtClean="0"/>
              <a:t>年度</a:t>
            </a:r>
            <a:r>
              <a:rPr lang="zh-TW" altLang="en-US" dirty="0" smtClean="0"/>
              <a:t>資料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6586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</Words>
  <Application>Microsoft Office PowerPoint</Application>
  <PresentationFormat>寬螢幕</PresentationFormat>
  <Paragraphs>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106年度資料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105年度資料</dc:title>
  <dc:creator>teacher</dc:creator>
  <cp:lastModifiedBy>teacher</cp:lastModifiedBy>
  <cp:revision>2</cp:revision>
  <dcterms:created xsi:type="dcterms:W3CDTF">2018-11-29T07:14:16Z</dcterms:created>
  <dcterms:modified xsi:type="dcterms:W3CDTF">2018-11-29T07:17:00Z</dcterms:modified>
</cp:coreProperties>
</file>