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6325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37691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1183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2405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1040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571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9728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7124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4353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53441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6618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6B4FF-4185-42AD-81E1-9F69E70A6544}" type="datetimeFigureOut">
              <a:rPr lang="zh-TW" altLang="en-US" smtClean="0"/>
              <a:t>2018/11/29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EBF3CB-3294-40A0-AEAC-DBDFD1B86E1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6487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TW" dirty="0" smtClean="0"/>
              <a:t>105</a:t>
            </a:r>
            <a:r>
              <a:rPr lang="zh-TW" altLang="en-US" smtClean="0"/>
              <a:t>年度資料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665860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寬螢幕</PresentationFormat>
  <Paragraphs>1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新細明體</vt:lpstr>
      <vt:lpstr>Arial</vt:lpstr>
      <vt:lpstr>Calibri</vt:lpstr>
      <vt:lpstr>Calibri Light</vt:lpstr>
      <vt:lpstr>Office 佈景主題</vt:lpstr>
      <vt:lpstr>105年度資料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105年度資料</dc:title>
  <dc:creator>teacher</dc:creator>
  <cp:lastModifiedBy>teacher</cp:lastModifiedBy>
  <cp:revision>1</cp:revision>
  <dcterms:created xsi:type="dcterms:W3CDTF">2018-11-29T07:14:16Z</dcterms:created>
  <dcterms:modified xsi:type="dcterms:W3CDTF">2018-11-29T07:14:23Z</dcterms:modified>
</cp:coreProperties>
</file>